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17BCCC-2648-59D3-4B27-EDAFA0F9D9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FFCA9E-AD1A-AA3D-805F-454DA2C23E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01CFEB-1CC5-2076-6D60-85BF767028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27C51-7349-4FF5-A188-87D1102051A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3300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491F0A-BE5E-AB90-B43E-168B4226BB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AEF281-04A2-A346-7A08-3CD3951AA3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A65F61-5075-62D5-94D2-20E6E9894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9FBD5-F16E-4CE7-884E-C40EE2A0189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7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247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96F12A-20BA-F298-F85A-D0AD2201C1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1CE42B-2A5E-1BD4-F7C4-DC4F7086B5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143470-EDED-35FF-FAC5-1B106CE7E6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522DE-3C2C-45A2-9BF3-C4B526F37A3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7814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261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89785" y="1600201"/>
            <a:ext cx="539261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06BA48-2502-E413-BFD9-6F75AD3633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54D5B2-A6FF-3730-8BF7-FAF42263A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5059C-3756-1C0C-897C-E32136F94E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A20C7-5DB1-48E6-BA0E-52E6B1B29F9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583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693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693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244EC2F-9803-85DA-B61C-3B65D457CF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CEEE40-3AAB-6F92-7D7A-0494058519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C6A7965-D196-CD78-5896-0E6B46FD3F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0D91B-241D-4716-AED9-412D2B9DB15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04291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4B61C9-721A-3F74-B3D8-457B7ED39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374B30-A5D8-352F-0646-BD5FC40CBC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29C6D1C-2D0B-C57A-B9B2-FAF2C59738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BDF00-BC08-484D-BC7D-45D127ED9D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6666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8594B33-6CFD-3004-CAA9-B67551D3C0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7FAFD0-D5A2-C785-DD8E-17F10472A4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EC0A9A0-AEB2-C67A-CB11-BCE4B88EBF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88424-272E-4524-B2D9-E8D921D4149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47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385" y="273051"/>
            <a:ext cx="681501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461C98-BD91-EA2E-9FC5-935F875916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212B09-5F43-4472-E62B-5ED501AAA7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3A962-8347-25D9-CBDF-96B10D336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6E4EA-B084-4A70-8C6B-E3D9B3B1558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188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554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554" y="612775"/>
            <a:ext cx="73152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554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B86131-AA2A-3A11-C817-CA407E2654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73B58C-F95B-9C61-D0CC-86A874ADC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D34433-8312-1916-9A6C-72D6A914AD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8FC6D-8694-43F1-AF3D-F4616BC2E6F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0682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02FD07-F933-FFDB-B0C7-1BCDD6010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2030AC-CEF3-8C19-3266-AC6D7AF76A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082E5C-9D17-825D-65C8-67CDF492F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A7E20-C847-4750-BBDC-096705581A9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233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42031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01AADA-6A03-9CEA-A17F-17355FC791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B6FA22-DF73-B242-935D-2A26E6F630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71B120-A72D-66C5-CCF0-20AE619293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A9C71-94B9-4C76-AF8E-BB8E6B590FF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648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2615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89785" y="1600200"/>
            <a:ext cx="5392615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89785" y="3938589"/>
            <a:ext cx="5392615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C0581E1-1829-C151-CC82-29ACCCE98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0057CA2-92A5-6D77-E8C0-E3FA8738D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418484C-1C79-4C4B-A4E8-5D1B08FFA0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87FEE-B2D4-409C-9044-A53303E798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077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D78D7AE-4277-3BEC-BB88-F56D36CEE1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2BC8D6-93A6-BBFD-0EE4-33C84095A8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CB43563-230E-135B-6027-CD300090E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84E9A-4EE1-472A-96AE-93B839F19E4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37614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83A55A3-EE95-70F0-0961-2F2F109263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7" rIns="91435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C9590A4-C303-AD07-B137-D8CD17109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380932" name="Rectangle 4">
            <a:extLst>
              <a:ext uri="{FF2B5EF4-FFF2-40B4-BE49-F238E27FC236}">
                <a16:creationId xmlns:a16="http://schemas.microsoft.com/office/drawing/2014/main" id="{80B6A592-B54F-08F7-29E4-0B919B208A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117969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r>
              <a:rPr lang="fr-FR"/>
              <a:t> Mai 2010</a:t>
            </a:r>
          </a:p>
        </p:txBody>
      </p:sp>
      <p:sp>
        <p:nvSpPr>
          <p:cNvPr id="380933" name="Rectangle 5">
            <a:extLst>
              <a:ext uri="{FF2B5EF4-FFF2-40B4-BE49-F238E27FC236}">
                <a16:creationId xmlns:a16="http://schemas.microsoft.com/office/drawing/2014/main" id="{E556611D-AF42-9804-A190-501A8C294D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fr-FR"/>
              <a:t>Ville de Meaux – Centre culturel</a:t>
            </a:r>
          </a:p>
        </p:txBody>
      </p:sp>
      <p:sp>
        <p:nvSpPr>
          <p:cNvPr id="380934" name="Rectangle 6">
            <a:extLst>
              <a:ext uri="{FF2B5EF4-FFF2-40B4-BE49-F238E27FC236}">
                <a16:creationId xmlns:a16="http://schemas.microsoft.com/office/drawing/2014/main" id="{1A926EC6-BF15-2552-5816-5B7F47755B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636E9C8-B16E-456F-9267-1C55B1983C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00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3018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370346BB-CC91-CAB3-BE29-0EBCA5F0A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2000" cy="404813"/>
          </a:xfrm>
          <a:solidFill>
            <a:srgbClr val="008000"/>
          </a:solidFill>
        </p:spPr>
        <p:txBody>
          <a:bodyPr/>
          <a:lstStyle/>
          <a:p>
            <a:r>
              <a:rPr lang="fr-FR" altLang="fr-FR" sz="2000" dirty="0">
                <a:solidFill>
                  <a:schemeClr val="bg1"/>
                </a:solidFill>
                <a:latin typeface="DIN-Regular" pitchFamily="50" charset="0"/>
              </a:rPr>
              <a:t>Abilis ergonomie – Eco-conception des espaces publics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35069A1-2BDF-A8D6-0D38-FD50B721177E}"/>
              </a:ext>
            </a:extLst>
          </p:cNvPr>
          <p:cNvSpPr txBox="1"/>
          <p:nvPr/>
        </p:nvSpPr>
        <p:spPr>
          <a:xfrm>
            <a:off x="468085" y="688099"/>
            <a:ext cx="11255829" cy="5649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Ecologie, Ethologie et Ergonomie des Espaces Publics (E4P)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rgbClr val="C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Eco-conception des espaces publics</a:t>
            </a:r>
            <a:endParaRPr lang="en-GB" sz="14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400" dirty="0">
              <a:solidFill>
                <a:srgbClr val="C00000"/>
              </a:solidFill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srgbClr val="C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Objectifs de l'Atelier/Séminaire </a:t>
            </a:r>
            <a:endParaRPr lang="en-GB" sz="1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4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Rassembler et créer des connaissances applicables sur les usages des espaces publics en croisant plusieurs domaines relatifs à l’homme et à l’usage de l’environnement 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Les déterminants d’usage des espaces publics seront recherchés dans les domaines suivants : 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Ergonomie : critères fonctionnels des équipements 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Ethologie : critères comportementaux réglant la vie sociale dans les espaces publics (proxémie) 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Ecologie d’usage : critères environnementaux d’usage (variables microclimatiques) 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Ecologie des impacts et de leur contrôle (biodiversité, rejets…)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Urbanisme, architecture : analyse constructive et sociologie des usages 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Philosophie : usage des espaces, espace privé, espace public, usage et intention (un espace est un lieu pratiqué) 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On s’appliquera à comprendre comment ces facteurs déterminent les usages à l’échelle d’un espace public identifié (parc, place, gare…) </a:t>
            </a:r>
            <a:endParaRPr lang="en-GB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GB" sz="1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>
                <a:solidFill>
                  <a:srgbClr val="C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Coordination</a:t>
            </a:r>
            <a:r>
              <a:rPr lang="fr-FR" sz="14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  <a:endParaRPr lang="en-GB" sz="1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200" dirty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Abilis ergonomie </a:t>
            </a:r>
            <a:endParaRPr lang="en-GB" sz="105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87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 </a:t>
            </a:r>
            <a:endParaRPr lang="en-GB" sz="105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0" lvl="3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</a:rPr>
              <a:t>Documentation, recherche, observations</a:t>
            </a:r>
          </a:p>
          <a:p>
            <a:pPr marL="1714500" lvl="3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endParaRPr lang="en-GB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2171700" lvl="4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</a:rPr>
              <a:t>éthologie et proxémie</a:t>
            </a:r>
            <a:endParaRPr lang="en-GB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2171700" lvl="4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</a:rPr>
              <a:t>écologie comportementale</a:t>
            </a:r>
            <a:endParaRPr lang="en-GB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2171700" lvl="4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rgbClr val="000000"/>
                </a:solidFill>
                <a:latin typeface="Verdana" panose="020B0604030504040204" pitchFamily="34" charset="0"/>
              </a:rPr>
              <a:t>ergonomie </a:t>
            </a:r>
            <a:endParaRPr lang="en-GB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Modèle par défaut">
  <a:themeElements>
    <a:clrScheme name="1_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181</Words>
  <Application>Microsoft Office PowerPoint</Application>
  <PresentationFormat>Grand écran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</vt:lpstr>
      <vt:lpstr>DIN-Regular</vt:lpstr>
      <vt:lpstr>Symbol</vt:lpstr>
      <vt:lpstr>Times New Roman</vt:lpstr>
      <vt:lpstr>Verdana</vt:lpstr>
      <vt:lpstr>1_Modèle par défaut</vt:lpstr>
      <vt:lpstr>Abilis ergonomie – Eco-conception des espaces publics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sylvain biquand</dc:creator>
  <cp:lastModifiedBy>sylvain biquand</cp:lastModifiedBy>
  <cp:revision>1</cp:revision>
  <dcterms:created xsi:type="dcterms:W3CDTF">2024-07-09T15:58:44Z</dcterms:created>
  <dcterms:modified xsi:type="dcterms:W3CDTF">2024-07-09T16:00:48Z</dcterms:modified>
</cp:coreProperties>
</file>